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19" d="100"/>
          <a:sy n="19" d="100"/>
        </p:scale>
        <p:origin x="2352" y="1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813711-D4E8-67D4-3F9A-B24E9510A6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0480" y="2326733"/>
            <a:ext cx="36210240" cy="102606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 spc="1080">
                <a:solidFill>
                  <a:srgbClr val="00BCE4"/>
                </a:solidFill>
                <a:latin typeface="+mj-lt"/>
              </a:defRPr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dirty="0"/>
              <a:t>CLICK TO EDIT AUTHOR LIST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0" y="371921"/>
            <a:ext cx="36210240" cy="195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389127"/>
            <a:ext cx="39502080" cy="2624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3339168"/>
            <a:ext cx="438912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 userDrawn="1"/>
        </p:nvSpPr>
        <p:spPr>
          <a:xfrm>
            <a:off x="274322" y="31662679"/>
            <a:ext cx="13146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2024 </a:t>
            </a:r>
            <a:r>
              <a:rPr lang="en-US" sz="4800" dirty="0" err="1"/>
              <a:t>GOMACTech</a:t>
            </a:r>
            <a:r>
              <a:rPr lang="en-US" sz="4800" baseline="0" dirty="0"/>
              <a:t>  |  &lt;Date of Poster e.g. 19 MAR 2024&gt;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662F2-43E4-1114-DFDD-CCB784743FA4}"/>
              </a:ext>
            </a:extLst>
          </p:cNvPr>
          <p:cNvSpPr txBox="1"/>
          <p:nvPr userDrawn="1"/>
        </p:nvSpPr>
        <p:spPr>
          <a:xfrm>
            <a:off x="19385412" y="3"/>
            <a:ext cx="5120377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280" dirty="0">
                <a:solidFill>
                  <a:srgbClr val="00B050"/>
                </a:solidFill>
              </a:rPr>
              <a:t>CUI//CTI///DL ONLY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51331-5251-C1C3-1A70-8F311822041A}"/>
              </a:ext>
            </a:extLst>
          </p:cNvPr>
          <p:cNvSpPr txBox="1"/>
          <p:nvPr userDrawn="1"/>
        </p:nvSpPr>
        <p:spPr>
          <a:xfrm>
            <a:off x="19462356" y="31651591"/>
            <a:ext cx="4966488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280" dirty="0">
                <a:solidFill>
                  <a:srgbClr val="00B050"/>
                </a:solidFill>
              </a:rPr>
              <a:t>CUI//CTI//DL ONLY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B5881C8-1CFC-1BF7-58E3-7FFB50CB6B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8" y="-11597"/>
            <a:ext cx="3231845" cy="3266861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773B09-267B-1B93-3314-BBA15CB1D116}"/>
              </a:ext>
            </a:extLst>
          </p:cNvPr>
          <p:cNvSpPr/>
          <p:nvPr userDrawn="1"/>
        </p:nvSpPr>
        <p:spPr>
          <a:xfrm>
            <a:off x="39502080" y="87785"/>
            <a:ext cx="4389120" cy="2806922"/>
          </a:xfrm>
          <a:prstGeom prst="rect">
            <a:avLst/>
          </a:prstGeom>
          <a:noFill/>
        </p:spPr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8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4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POSTER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4560" y="4389127"/>
            <a:ext cx="39502080" cy="262499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Size is 48 inches x 36 inches.</a:t>
            </a:r>
          </a:p>
          <a:p>
            <a:r>
              <a:rPr lang="en-US" dirty="0"/>
              <a:t>This template is for CTI Controlled Unclassified Information (CUI).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CUI//CTI//DL ONLY</a:t>
            </a:r>
            <a:r>
              <a:rPr lang="en-US" dirty="0"/>
              <a:t> is to be used on the top and bottom of each poster.</a:t>
            </a:r>
          </a:p>
          <a:p>
            <a:pPr lvl="1"/>
            <a:r>
              <a:rPr lang="en-US" dirty="0"/>
              <a:t>Only use the DL ONLY value indicated in the poster template.</a:t>
            </a:r>
          </a:p>
          <a:p>
            <a:r>
              <a:rPr lang="en-US" dirty="0"/>
              <a:t>Please be sure that the year on the poster and poster master slide reflect the year of GOMAC the presentation will be given. (e.g. 2024)</a:t>
            </a:r>
          </a:p>
          <a:p>
            <a:pPr lvl="1"/>
            <a:r>
              <a:rPr lang="en-US" dirty="0"/>
              <a:t>In MSPPT 365 (Version 2309), click on the ‘View’ ribbon tab then the ‘Slide Master’ button.</a:t>
            </a:r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93E21E-4D55-316B-904E-2F612810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8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EFD5CF-280D-EC4B-73B0-FEDFF774E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b="0" dirty="0">
              <a:solidFill>
                <a:srgbClr val="004B8D"/>
              </a:solidFill>
              <a:cs typeface="Arial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E40F275-893C-7701-D368-2B8D2525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1800" y="27813000"/>
            <a:ext cx="86868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&lt;Gov Agency&gt;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&lt;Lower-level Gov Agency/Gov Department&gt;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CUI Category: CTI, EXPT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Distribution/Dissemination Control: DL ONLY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Dissemination List: FEDCON or U.S. Persons in physical attendance during GOMACTech-2024 Conference.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POC: &lt;Gov PoC Name&gt;, &lt;Gov PoC Email&gt;</a:t>
            </a:r>
          </a:p>
        </p:txBody>
      </p:sp>
    </p:spTree>
    <p:extLst>
      <p:ext uri="{BB962C8B-B14F-4D97-AF65-F5344CB8AC3E}">
        <p14:creationId xmlns:p14="http://schemas.microsoft.com/office/powerpoint/2010/main" val="8143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9602</TotalTime>
  <Words>189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POSTER TEMPLATE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34</cp:revision>
  <dcterms:created xsi:type="dcterms:W3CDTF">2015-11-19T17:43:58Z</dcterms:created>
  <dcterms:modified xsi:type="dcterms:W3CDTF">2024-01-03T20:53:12Z</dcterms:modified>
</cp:coreProperties>
</file>